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2"/>
  </p:sldMasterIdLst>
  <p:notesMasterIdLst>
    <p:notesMasterId r:id="rId4"/>
  </p:notesMasterIdLst>
  <p:handoutMasterIdLst>
    <p:handoutMasterId r:id="rId5"/>
  </p:handoutMasterIdLst>
  <p:sldIdLst>
    <p:sldId id="263" r:id="rId3"/>
  </p:sldIdLst>
  <p:sldSz cx="51206400" cy="36576000"/>
  <p:notesSz cx="9236075" cy="7010400"/>
  <p:defaultTextStyle>
    <a:defPPr>
      <a:defRPr lang="en-US"/>
    </a:defPPr>
    <a:lvl1pPr algn="l" rtl="0" eaLnBrk="0" fontAlgn="base" hangingPunct="0">
      <a:spcBef>
        <a:spcPct val="20000"/>
      </a:spcBef>
      <a:spcAft>
        <a:spcPct val="0"/>
      </a:spcAft>
      <a:buChar char="•"/>
      <a:defRPr sz="9898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162" algn="l" rtl="0" eaLnBrk="0" fontAlgn="base" hangingPunct="0">
      <a:spcBef>
        <a:spcPct val="20000"/>
      </a:spcBef>
      <a:spcAft>
        <a:spcPct val="0"/>
      </a:spcAft>
      <a:buChar char="•"/>
      <a:defRPr sz="9898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324" algn="l" rtl="0" eaLnBrk="0" fontAlgn="base" hangingPunct="0">
      <a:spcBef>
        <a:spcPct val="20000"/>
      </a:spcBef>
      <a:spcAft>
        <a:spcPct val="0"/>
      </a:spcAft>
      <a:buChar char="•"/>
      <a:defRPr sz="9898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484" algn="l" rtl="0" eaLnBrk="0" fontAlgn="base" hangingPunct="0">
      <a:spcBef>
        <a:spcPct val="20000"/>
      </a:spcBef>
      <a:spcAft>
        <a:spcPct val="0"/>
      </a:spcAft>
      <a:buChar char="•"/>
      <a:defRPr sz="9898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646" algn="l" rtl="0" eaLnBrk="0" fontAlgn="base" hangingPunct="0">
      <a:spcBef>
        <a:spcPct val="20000"/>
      </a:spcBef>
      <a:spcAft>
        <a:spcPct val="0"/>
      </a:spcAft>
      <a:buChar char="•"/>
      <a:defRPr sz="9898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5808" algn="l" defTabSz="914324" rtl="0" eaLnBrk="1" latinLnBrk="0" hangingPunct="1">
      <a:defRPr sz="9898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2970" algn="l" defTabSz="914324" rtl="0" eaLnBrk="1" latinLnBrk="0" hangingPunct="1">
      <a:defRPr sz="9898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130" algn="l" defTabSz="914324" rtl="0" eaLnBrk="1" latinLnBrk="0" hangingPunct="1">
      <a:defRPr sz="9898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292" algn="l" defTabSz="914324" rtl="0" eaLnBrk="1" latinLnBrk="0" hangingPunct="1">
      <a:defRPr sz="9898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0" userDrawn="1">
          <p15:clr>
            <a:srgbClr val="A4A3A4"/>
          </p15:clr>
        </p15:guide>
        <p15:guide id="2" pos="16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k Johnson (IWNM)" initials="" lastIdx="4" clrIdx="0"/>
  <p:cmAuthor id="1" name="v-debuye" initials="" lastIdx="8" clrIdx="1"/>
  <p:cmAuthor id="2" name="a-bumont" initials="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1"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8AA5DC"/>
    <a:srgbClr val="FFFFFF"/>
    <a:srgbClr val="FF33CC"/>
    <a:srgbClr val="333333"/>
    <a:srgbClr val="FFFFCC"/>
    <a:srgbClr val="004442"/>
    <a:srgbClr val="00808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60" autoAdjust="0"/>
    <p:restoredTop sz="95110" autoAdjust="0"/>
  </p:normalViewPr>
  <p:slideViewPr>
    <p:cSldViewPr>
      <p:cViewPr>
        <p:scale>
          <a:sx n="40" d="100"/>
          <a:sy n="40" d="100"/>
        </p:scale>
        <p:origin x="2192" y="288"/>
      </p:cViewPr>
      <p:guideLst>
        <p:guide orient="horz" pos="11520"/>
        <p:guide pos="16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87800" cy="388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98" tIns="46199" rIns="92398" bIns="46199" numCol="1" anchor="t" anchorCtr="0" compatLnSpc="1">
            <a:prstTxWarp prst="textNoShape">
              <a:avLst/>
            </a:prstTxWarp>
          </a:bodyPr>
          <a:lstStyle>
            <a:lvl1pPr defTabSz="923925">
              <a:spcBef>
                <a:spcPct val="0"/>
              </a:spcBef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13350" y="0"/>
            <a:ext cx="3986213" cy="388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98" tIns="46199" rIns="92398" bIns="46199" numCol="1" anchor="t" anchorCtr="0" compatLnSpc="1">
            <a:prstTxWarp prst="textNoShape">
              <a:avLst/>
            </a:prstTxWarp>
          </a:bodyPr>
          <a:lstStyle>
            <a:lvl1pPr algn="r" defTabSz="923925">
              <a:spcBef>
                <a:spcPct val="0"/>
              </a:spcBef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21463"/>
            <a:ext cx="3987800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98" tIns="46199" rIns="92398" bIns="46199" numCol="1" anchor="b" anchorCtr="0" compatLnSpc="1">
            <a:prstTxWarp prst="textNoShape">
              <a:avLst/>
            </a:prstTxWarp>
          </a:bodyPr>
          <a:lstStyle>
            <a:lvl1pPr defTabSz="923925">
              <a:spcBef>
                <a:spcPct val="0"/>
              </a:spcBef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13350" y="6621463"/>
            <a:ext cx="3986213" cy="388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98" tIns="46199" rIns="92398" bIns="46199" numCol="1" anchor="b" anchorCtr="0" compatLnSpc="1">
            <a:prstTxWarp prst="textNoShape">
              <a:avLst/>
            </a:prstTxWarp>
          </a:bodyPr>
          <a:lstStyle>
            <a:lvl1pPr algn="r" defTabSz="923925">
              <a:spcBef>
                <a:spcPct val="0"/>
              </a:spcBef>
              <a:buFontTx/>
              <a:buNone/>
              <a:defRPr sz="1200">
                <a:latin typeface="Arial" charset="0"/>
              </a:defRPr>
            </a:lvl1pPr>
          </a:lstStyle>
          <a:p>
            <a:fld id="{51174361-862A-42D6-B3EE-881F47FEA0E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068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jpeg>
</file>

<file path=ppt/media/image20.png>
</file>

<file path=ppt/media/image21.png>
</file>

<file path=ppt/media/image22.tiff>
</file>

<file path=ppt/media/image23.tiff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30280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162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324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484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646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5808" algn="l" defTabSz="91432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70" algn="l" defTabSz="91432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30" algn="l" defTabSz="91432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92" algn="l" defTabSz="91432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62275" y="876300"/>
            <a:ext cx="3311525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23925" y="3373438"/>
            <a:ext cx="7388225" cy="2760662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3199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0164" y="11361740"/>
            <a:ext cx="43526074" cy="78406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326" y="20726401"/>
            <a:ext cx="35845750" cy="9347200"/>
          </a:xfrm>
        </p:spPr>
        <p:txBody>
          <a:bodyPr/>
          <a:lstStyle>
            <a:lvl1pPr marL="0" indent="0" algn="ctr">
              <a:buNone/>
              <a:defRPr/>
            </a:lvl1pPr>
            <a:lvl2pPr marL="457243" indent="0" algn="ctr">
              <a:buNone/>
              <a:defRPr/>
            </a:lvl2pPr>
            <a:lvl3pPr marL="914489" indent="0" algn="ctr">
              <a:buNone/>
              <a:defRPr/>
            </a:lvl3pPr>
            <a:lvl4pPr marL="1371732" indent="0" algn="ctr">
              <a:buNone/>
              <a:defRPr/>
            </a:lvl4pPr>
            <a:lvl5pPr marL="1828978" indent="0" algn="ctr">
              <a:buNone/>
              <a:defRPr/>
            </a:lvl5pPr>
            <a:lvl6pPr marL="2286221" indent="0" algn="ctr">
              <a:buNone/>
              <a:defRPr/>
            </a:lvl6pPr>
            <a:lvl7pPr marL="2743467" indent="0" algn="ctr">
              <a:buNone/>
              <a:defRPr/>
            </a:lvl7pPr>
            <a:lvl8pPr marL="3200710" indent="0" algn="ctr">
              <a:buNone/>
              <a:defRPr/>
            </a:lvl8pPr>
            <a:lvl9pPr marL="365795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16B3DE-DF09-4906-844B-5EE0F3CA359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6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B589F5-D518-43B7-B956-3BF6DAD420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31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125274" y="1465263"/>
            <a:ext cx="11520488" cy="312070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60638" y="1465263"/>
            <a:ext cx="34412238" cy="312070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77BDF0-292A-494B-9D2E-6D647367B3A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90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639" y="1465263"/>
            <a:ext cx="46085124" cy="609600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560638" y="8534402"/>
            <a:ext cx="22966363" cy="24137937"/>
          </a:xfrm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5679402" y="8534403"/>
            <a:ext cx="22966363" cy="1199197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25679402" y="20678775"/>
            <a:ext cx="22966363" cy="119935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2560639" y="33307338"/>
            <a:ext cx="11947524" cy="25400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7495839" y="33307338"/>
            <a:ext cx="16214725" cy="25400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36698239" y="33307338"/>
            <a:ext cx="11947524" cy="2540000"/>
          </a:xfrm>
        </p:spPr>
        <p:txBody>
          <a:bodyPr/>
          <a:lstStyle>
            <a:lvl1pPr>
              <a:defRPr/>
            </a:lvl1pPr>
          </a:lstStyle>
          <a:p>
            <a:fld id="{399F81F1-3B06-4A4B-9BD7-73B44DED6B4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313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1B922D-2EB9-440C-AD24-8BCA926725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119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3502940"/>
            <a:ext cx="43526074" cy="7264400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5501938"/>
            <a:ext cx="43526074" cy="8001000"/>
          </a:xfrm>
        </p:spPr>
        <p:txBody>
          <a:bodyPr anchor="b"/>
          <a:lstStyle>
            <a:lvl1pPr marL="0" indent="0">
              <a:buNone/>
              <a:defRPr sz="2001"/>
            </a:lvl1pPr>
            <a:lvl2pPr marL="457243" indent="0">
              <a:buNone/>
              <a:defRPr sz="1800"/>
            </a:lvl2pPr>
            <a:lvl3pPr marL="914489" indent="0">
              <a:buNone/>
              <a:defRPr sz="1599"/>
            </a:lvl3pPr>
            <a:lvl4pPr marL="1371732" indent="0">
              <a:buNone/>
              <a:defRPr sz="1401"/>
            </a:lvl4pPr>
            <a:lvl5pPr marL="1828978" indent="0">
              <a:buNone/>
              <a:defRPr sz="1401"/>
            </a:lvl5pPr>
            <a:lvl6pPr marL="2286221" indent="0">
              <a:buNone/>
              <a:defRPr sz="1401"/>
            </a:lvl6pPr>
            <a:lvl7pPr marL="2743467" indent="0">
              <a:buNone/>
              <a:defRPr sz="1401"/>
            </a:lvl7pPr>
            <a:lvl8pPr marL="3200710" indent="0">
              <a:buNone/>
              <a:defRPr sz="1401"/>
            </a:lvl8pPr>
            <a:lvl9pPr marL="3657956" indent="0">
              <a:buNone/>
              <a:defRPr sz="140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70FA14-9D39-4806-949E-B3BE3891BC4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83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60638" y="8534402"/>
            <a:ext cx="22966363" cy="24137937"/>
          </a:xfrm>
        </p:spPr>
        <p:txBody>
          <a:bodyPr/>
          <a:lstStyle>
            <a:lvl1pPr>
              <a:defRPr sz="2801"/>
            </a:lvl1pPr>
            <a:lvl2pPr>
              <a:defRPr sz="2400"/>
            </a:lvl2pPr>
            <a:lvl3pPr>
              <a:defRPr sz="2001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79402" y="8534402"/>
            <a:ext cx="22966363" cy="24137937"/>
          </a:xfrm>
        </p:spPr>
        <p:txBody>
          <a:bodyPr/>
          <a:lstStyle>
            <a:lvl1pPr>
              <a:defRPr sz="2801"/>
            </a:lvl1pPr>
            <a:lvl2pPr>
              <a:defRPr sz="2400"/>
            </a:lvl2pPr>
            <a:lvl3pPr>
              <a:defRPr sz="2001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B6C924F-BBDA-41FD-9C55-1FB7E56E706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571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0639" y="8186739"/>
            <a:ext cx="22625050" cy="3413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43" indent="0">
              <a:buNone/>
              <a:defRPr sz="2001" b="1"/>
            </a:lvl2pPr>
            <a:lvl3pPr marL="914489" indent="0">
              <a:buNone/>
              <a:defRPr sz="1800" b="1"/>
            </a:lvl3pPr>
            <a:lvl4pPr marL="1371732" indent="0">
              <a:buNone/>
              <a:defRPr sz="1599" b="1"/>
            </a:lvl4pPr>
            <a:lvl5pPr marL="1828978" indent="0">
              <a:buNone/>
              <a:defRPr sz="1599" b="1"/>
            </a:lvl5pPr>
            <a:lvl6pPr marL="2286221" indent="0">
              <a:buNone/>
              <a:defRPr sz="1599" b="1"/>
            </a:lvl6pPr>
            <a:lvl7pPr marL="2743467" indent="0">
              <a:buNone/>
              <a:defRPr sz="1599" b="1"/>
            </a:lvl7pPr>
            <a:lvl8pPr marL="3200710" indent="0">
              <a:buNone/>
              <a:defRPr sz="1599" b="1"/>
            </a:lvl8pPr>
            <a:lvl9pPr marL="3657956" indent="0">
              <a:buNone/>
              <a:defRPr sz="1599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0639" y="11599863"/>
            <a:ext cx="22625050" cy="21072475"/>
          </a:xfrm>
        </p:spPr>
        <p:txBody>
          <a:bodyPr/>
          <a:lstStyle>
            <a:lvl1pPr>
              <a:defRPr sz="2400"/>
            </a:lvl1pPr>
            <a:lvl2pPr>
              <a:defRPr sz="2001"/>
            </a:lvl2pPr>
            <a:lvl3pPr>
              <a:defRPr sz="1800"/>
            </a:lvl3pPr>
            <a:lvl4pPr>
              <a:defRPr sz="1599"/>
            </a:lvl4pPr>
            <a:lvl5pPr>
              <a:defRPr sz="1599"/>
            </a:lvl5pPr>
            <a:lvl6pPr>
              <a:defRPr sz="1599"/>
            </a:lvl6pPr>
            <a:lvl7pPr>
              <a:defRPr sz="1599"/>
            </a:lvl7pPr>
            <a:lvl8pPr>
              <a:defRPr sz="1599"/>
            </a:lvl8pPr>
            <a:lvl9pPr>
              <a:defRPr sz="1599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776" y="8186739"/>
            <a:ext cx="22632989" cy="3413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43" indent="0">
              <a:buNone/>
              <a:defRPr sz="2001" b="1"/>
            </a:lvl2pPr>
            <a:lvl3pPr marL="914489" indent="0">
              <a:buNone/>
              <a:defRPr sz="1800" b="1"/>
            </a:lvl3pPr>
            <a:lvl4pPr marL="1371732" indent="0">
              <a:buNone/>
              <a:defRPr sz="1599" b="1"/>
            </a:lvl4pPr>
            <a:lvl5pPr marL="1828978" indent="0">
              <a:buNone/>
              <a:defRPr sz="1599" b="1"/>
            </a:lvl5pPr>
            <a:lvl6pPr marL="2286221" indent="0">
              <a:buNone/>
              <a:defRPr sz="1599" b="1"/>
            </a:lvl6pPr>
            <a:lvl7pPr marL="2743467" indent="0">
              <a:buNone/>
              <a:defRPr sz="1599" b="1"/>
            </a:lvl7pPr>
            <a:lvl8pPr marL="3200710" indent="0">
              <a:buNone/>
              <a:defRPr sz="1599" b="1"/>
            </a:lvl8pPr>
            <a:lvl9pPr marL="3657956" indent="0">
              <a:buNone/>
              <a:defRPr sz="1599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776" y="11599863"/>
            <a:ext cx="22632989" cy="21072475"/>
          </a:xfrm>
        </p:spPr>
        <p:txBody>
          <a:bodyPr/>
          <a:lstStyle>
            <a:lvl1pPr>
              <a:defRPr sz="2400"/>
            </a:lvl1pPr>
            <a:lvl2pPr>
              <a:defRPr sz="2001"/>
            </a:lvl2pPr>
            <a:lvl3pPr>
              <a:defRPr sz="1800"/>
            </a:lvl3pPr>
            <a:lvl4pPr>
              <a:defRPr sz="1599"/>
            </a:lvl4pPr>
            <a:lvl5pPr>
              <a:defRPr sz="1599"/>
            </a:lvl5pPr>
            <a:lvl6pPr>
              <a:defRPr sz="1599"/>
            </a:lvl6pPr>
            <a:lvl7pPr>
              <a:defRPr sz="1599"/>
            </a:lvl7pPr>
            <a:lvl8pPr>
              <a:defRPr sz="1599"/>
            </a:lvl8pPr>
            <a:lvl9pPr>
              <a:defRPr sz="1599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7FBADF-B505-4198-8365-9B71066E055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9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942252-4A21-4631-A3D7-208DDDEC7C1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80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AFCFBB-598A-4730-9CBA-908DB7144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27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638" y="1455739"/>
            <a:ext cx="16846550" cy="6197600"/>
          </a:xfrm>
        </p:spPr>
        <p:txBody>
          <a:bodyPr anchor="b"/>
          <a:lstStyle>
            <a:lvl1pPr algn="l">
              <a:defRPr sz="2001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19963" y="1455740"/>
            <a:ext cx="28625799" cy="31216599"/>
          </a:xfrm>
        </p:spPr>
        <p:txBody>
          <a:bodyPr/>
          <a:lstStyle>
            <a:lvl1pPr>
              <a:defRPr sz="3201"/>
            </a:lvl1pPr>
            <a:lvl2pPr>
              <a:defRPr sz="2801"/>
            </a:lvl2pPr>
            <a:lvl3pPr>
              <a:defRPr sz="2400"/>
            </a:lvl3pPr>
            <a:lvl4pPr>
              <a:defRPr sz="2001"/>
            </a:lvl4pPr>
            <a:lvl5pPr>
              <a:defRPr sz="2001"/>
            </a:lvl5pPr>
            <a:lvl6pPr>
              <a:defRPr sz="2001"/>
            </a:lvl6pPr>
            <a:lvl7pPr>
              <a:defRPr sz="2001"/>
            </a:lvl7pPr>
            <a:lvl8pPr>
              <a:defRPr sz="2001"/>
            </a:lvl8pPr>
            <a:lvl9pPr>
              <a:defRPr sz="2001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638" y="7653341"/>
            <a:ext cx="16846550" cy="25018999"/>
          </a:xfrm>
        </p:spPr>
        <p:txBody>
          <a:bodyPr/>
          <a:lstStyle>
            <a:lvl1pPr marL="0" indent="0">
              <a:buNone/>
              <a:defRPr sz="1401"/>
            </a:lvl1pPr>
            <a:lvl2pPr marL="457243" indent="0">
              <a:buNone/>
              <a:defRPr sz="1200"/>
            </a:lvl2pPr>
            <a:lvl3pPr marL="914489" indent="0">
              <a:buNone/>
              <a:defRPr sz="999"/>
            </a:lvl3pPr>
            <a:lvl4pPr marL="1371732" indent="0">
              <a:buNone/>
              <a:defRPr sz="900"/>
            </a:lvl4pPr>
            <a:lvl5pPr marL="1828978" indent="0">
              <a:buNone/>
              <a:defRPr sz="900"/>
            </a:lvl5pPr>
            <a:lvl6pPr marL="2286221" indent="0">
              <a:buNone/>
              <a:defRPr sz="900"/>
            </a:lvl6pPr>
            <a:lvl7pPr marL="2743467" indent="0">
              <a:buNone/>
              <a:defRPr sz="900"/>
            </a:lvl7pPr>
            <a:lvl8pPr marL="3200710" indent="0">
              <a:buNone/>
              <a:defRPr sz="900"/>
            </a:lvl8pPr>
            <a:lvl9pPr marL="3657956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657E9A-23B7-4516-94D3-88C02B0CF07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193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175" y="25603200"/>
            <a:ext cx="30724475" cy="3022599"/>
          </a:xfrm>
        </p:spPr>
        <p:txBody>
          <a:bodyPr anchor="b"/>
          <a:lstStyle>
            <a:lvl1pPr algn="l">
              <a:defRPr sz="2001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175" y="3268663"/>
            <a:ext cx="30724475" cy="21945600"/>
          </a:xfrm>
        </p:spPr>
        <p:txBody>
          <a:bodyPr/>
          <a:lstStyle>
            <a:lvl1pPr marL="0" indent="0">
              <a:buNone/>
              <a:defRPr sz="3201"/>
            </a:lvl1pPr>
            <a:lvl2pPr marL="457243" indent="0">
              <a:buNone/>
              <a:defRPr sz="2801"/>
            </a:lvl2pPr>
            <a:lvl3pPr marL="914489" indent="0">
              <a:buNone/>
              <a:defRPr sz="2400"/>
            </a:lvl3pPr>
            <a:lvl4pPr marL="1371732" indent="0">
              <a:buNone/>
              <a:defRPr sz="2001"/>
            </a:lvl4pPr>
            <a:lvl5pPr marL="1828978" indent="0">
              <a:buNone/>
              <a:defRPr sz="2001"/>
            </a:lvl5pPr>
            <a:lvl6pPr marL="2286221" indent="0">
              <a:buNone/>
              <a:defRPr sz="2001"/>
            </a:lvl6pPr>
            <a:lvl7pPr marL="2743467" indent="0">
              <a:buNone/>
              <a:defRPr sz="2001"/>
            </a:lvl7pPr>
            <a:lvl8pPr marL="3200710" indent="0">
              <a:buNone/>
              <a:defRPr sz="2001"/>
            </a:lvl8pPr>
            <a:lvl9pPr marL="3657956" indent="0">
              <a:buNone/>
              <a:defRPr sz="2001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175" y="28625799"/>
            <a:ext cx="30724475" cy="4292601"/>
          </a:xfrm>
        </p:spPr>
        <p:txBody>
          <a:bodyPr/>
          <a:lstStyle>
            <a:lvl1pPr marL="0" indent="0">
              <a:buNone/>
              <a:defRPr sz="1401"/>
            </a:lvl1pPr>
            <a:lvl2pPr marL="457243" indent="0">
              <a:buNone/>
              <a:defRPr sz="1200"/>
            </a:lvl2pPr>
            <a:lvl3pPr marL="914489" indent="0">
              <a:buNone/>
              <a:defRPr sz="999"/>
            </a:lvl3pPr>
            <a:lvl4pPr marL="1371732" indent="0">
              <a:buNone/>
              <a:defRPr sz="900"/>
            </a:lvl4pPr>
            <a:lvl5pPr marL="1828978" indent="0">
              <a:buNone/>
              <a:defRPr sz="900"/>
            </a:lvl5pPr>
            <a:lvl6pPr marL="2286221" indent="0">
              <a:buNone/>
              <a:defRPr sz="900"/>
            </a:lvl6pPr>
            <a:lvl7pPr marL="2743467" indent="0">
              <a:buNone/>
              <a:defRPr sz="900"/>
            </a:lvl7pPr>
            <a:lvl8pPr marL="3200710" indent="0">
              <a:buNone/>
              <a:defRPr sz="900"/>
            </a:lvl8pPr>
            <a:lvl9pPr marL="3657956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8F014-7DFC-418B-9919-09D778EA784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40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5" Type="http://schemas.openxmlformats.org/officeDocument/2006/relationships/image" Target="../media/image2.jpeg"/><Relationship Id="rId1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81" name="Rectangle 13"/>
          <p:cNvSpPr>
            <a:spLocks noChangeAspect="1" noChangeArrowheads="1"/>
          </p:cNvSpPr>
          <p:nvPr/>
        </p:nvSpPr>
        <p:spPr bwMode="auto">
          <a:xfrm>
            <a:off x="0" y="6689727"/>
            <a:ext cx="12814301" cy="29886274"/>
          </a:xfrm>
          <a:prstGeom prst="rect">
            <a:avLst/>
          </a:prstGeom>
          <a:solidFill>
            <a:schemeClr val="accent5">
              <a:lumMod val="90000"/>
              <a:alpha val="50000"/>
            </a:schemeClr>
          </a:solidFill>
          <a:ln>
            <a:noFill/>
          </a:ln>
          <a:effectLst/>
          <a:extLst/>
        </p:spPr>
        <p:txBody>
          <a:bodyPr wrap="none" lIns="274431" tIns="138247" rIns="274431" bIns="138247" anchor="ctr"/>
          <a:lstStyle/>
          <a:p>
            <a:pPr marL="1027214" indent="-1027214" algn="ctr" defTabSz="6288701"/>
            <a:endParaRPr lang="en-US" sz="4117"/>
          </a:p>
        </p:txBody>
      </p:sp>
      <p:pic>
        <p:nvPicPr>
          <p:cNvPr id="83982" name="Picture 14" descr="MPj03905180000[1]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964064" y="0"/>
            <a:ext cx="10726736" cy="137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</p:pic>
      <p:pic>
        <p:nvPicPr>
          <p:cNvPr id="83983" name="Picture 15" descr="MPj03211020000[1]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636825" y="0"/>
            <a:ext cx="10569575" cy="137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</p:pic>
      <p:pic>
        <p:nvPicPr>
          <p:cNvPr id="83984" name="Picture 16" descr="MPj03905200000[1]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650200" y="0"/>
            <a:ext cx="9342439" cy="137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</p:pic>
      <p:sp>
        <p:nvSpPr>
          <p:cNvPr id="83985" name="Line 17"/>
          <p:cNvSpPr>
            <a:spLocks noChangeShapeType="1"/>
          </p:cNvSpPr>
          <p:nvPr/>
        </p:nvSpPr>
        <p:spPr bwMode="auto">
          <a:xfrm>
            <a:off x="1" y="6689726"/>
            <a:ext cx="512064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/>
          <a:lstStyle/>
          <a:p>
            <a:endParaRPr lang="en-US" sz="4117"/>
          </a:p>
        </p:txBody>
      </p:sp>
      <p:sp>
        <p:nvSpPr>
          <p:cNvPr id="83986" name="Line 18"/>
          <p:cNvSpPr>
            <a:spLocks noChangeShapeType="1"/>
          </p:cNvSpPr>
          <p:nvPr/>
        </p:nvSpPr>
        <p:spPr bwMode="auto">
          <a:xfrm>
            <a:off x="1" y="7150100"/>
            <a:ext cx="512064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/>
          <a:lstStyle/>
          <a:p>
            <a:endParaRPr lang="en-US" sz="4117"/>
          </a:p>
        </p:txBody>
      </p:sp>
      <p:sp>
        <p:nvSpPr>
          <p:cNvPr id="83987" name="Line 19"/>
          <p:cNvSpPr>
            <a:spLocks noChangeShapeType="1"/>
          </p:cNvSpPr>
          <p:nvPr/>
        </p:nvSpPr>
        <p:spPr bwMode="auto">
          <a:xfrm>
            <a:off x="12827001" y="35801301"/>
            <a:ext cx="38392099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/>
          <a:lstStyle/>
          <a:p>
            <a:endParaRPr lang="en-US" sz="4117"/>
          </a:p>
        </p:txBody>
      </p:sp>
      <p:sp>
        <p:nvSpPr>
          <p:cNvPr id="83988" name="Line 20"/>
          <p:cNvSpPr>
            <a:spLocks noChangeShapeType="1"/>
          </p:cNvSpPr>
          <p:nvPr/>
        </p:nvSpPr>
        <p:spPr bwMode="auto">
          <a:xfrm>
            <a:off x="12814301" y="6689727"/>
            <a:ext cx="0" cy="29886274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/>
          <a:lstStyle/>
          <a:p>
            <a:endParaRPr lang="en-US" sz="4117"/>
          </a:p>
        </p:txBody>
      </p:sp>
      <p:sp>
        <p:nvSpPr>
          <p:cNvPr id="83989" name="Line 21"/>
          <p:cNvSpPr>
            <a:spLocks noChangeShapeType="1"/>
          </p:cNvSpPr>
          <p:nvPr/>
        </p:nvSpPr>
        <p:spPr bwMode="auto">
          <a:xfrm>
            <a:off x="1062039" y="6721476"/>
            <a:ext cx="0" cy="29924376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/>
          <a:lstStyle/>
          <a:p>
            <a:endParaRPr lang="en-US" sz="4117"/>
          </a:p>
        </p:txBody>
      </p:sp>
      <p:sp>
        <p:nvSpPr>
          <p:cNvPr id="83990" name="Line 22"/>
          <p:cNvSpPr>
            <a:spLocks noChangeShapeType="1"/>
          </p:cNvSpPr>
          <p:nvPr/>
        </p:nvSpPr>
        <p:spPr bwMode="auto">
          <a:xfrm>
            <a:off x="13544551" y="0"/>
            <a:ext cx="0" cy="36576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/>
          <a:lstStyle/>
          <a:p>
            <a:endParaRPr lang="en-US" sz="4117"/>
          </a:p>
        </p:txBody>
      </p:sp>
      <p:sp>
        <p:nvSpPr>
          <p:cNvPr id="83991" name="Line 23"/>
          <p:cNvSpPr>
            <a:spLocks noChangeShapeType="1"/>
          </p:cNvSpPr>
          <p:nvPr/>
        </p:nvSpPr>
        <p:spPr bwMode="auto">
          <a:xfrm>
            <a:off x="25949274" y="7150101"/>
            <a:ext cx="0" cy="294259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/>
          <a:lstStyle/>
          <a:p>
            <a:endParaRPr lang="en-US" sz="4117"/>
          </a:p>
        </p:txBody>
      </p:sp>
      <p:sp>
        <p:nvSpPr>
          <p:cNvPr id="83992" name="Line 24"/>
          <p:cNvSpPr>
            <a:spLocks noChangeShapeType="1"/>
          </p:cNvSpPr>
          <p:nvPr/>
        </p:nvSpPr>
        <p:spPr bwMode="auto">
          <a:xfrm>
            <a:off x="38392099" y="7150101"/>
            <a:ext cx="0" cy="294259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/>
          <a:lstStyle/>
          <a:p>
            <a:endParaRPr lang="en-US" sz="4117"/>
          </a:p>
        </p:txBody>
      </p:sp>
      <p:sp>
        <p:nvSpPr>
          <p:cNvPr id="83993" name="Line 25"/>
          <p:cNvSpPr>
            <a:spLocks noChangeShapeType="1"/>
          </p:cNvSpPr>
          <p:nvPr/>
        </p:nvSpPr>
        <p:spPr bwMode="auto">
          <a:xfrm>
            <a:off x="50028474" y="7150101"/>
            <a:ext cx="0" cy="294259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/>
          <a:lstStyle/>
          <a:p>
            <a:endParaRPr lang="en-US" sz="4117"/>
          </a:p>
        </p:txBody>
      </p:sp>
      <p:sp>
        <p:nvSpPr>
          <p:cNvPr id="83994" name="Rectangle 26"/>
          <p:cNvSpPr>
            <a:spLocks noChangeAspect="1" noChangeArrowheads="1"/>
          </p:cNvSpPr>
          <p:nvPr/>
        </p:nvSpPr>
        <p:spPr bwMode="auto">
          <a:xfrm>
            <a:off x="0" y="7937"/>
            <a:ext cx="20802601" cy="136366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extLst/>
        </p:spPr>
        <p:txBody>
          <a:bodyPr wrap="none" lIns="274431" tIns="138247" rIns="274431" bIns="138247" anchor="ctr"/>
          <a:lstStyle/>
          <a:p>
            <a:endParaRPr lang="en-US" sz="4117"/>
          </a:p>
        </p:txBody>
      </p:sp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60639" y="1465263"/>
            <a:ext cx="46085124" cy="6096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92" tIns="45696" rIns="91392" bIns="4569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60639" y="8534402"/>
            <a:ext cx="46085124" cy="24137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92" tIns="45696" rIns="91392" bIns="456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397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560639" y="33307338"/>
            <a:ext cx="11947524" cy="25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92" tIns="45696" rIns="91392" bIns="45696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599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8397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7495839" y="33307338"/>
            <a:ext cx="16214725" cy="25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92" tIns="45696" rIns="91392" bIns="45696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FontTx/>
              <a:buNone/>
              <a:defRPr sz="1599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8397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698239" y="33307338"/>
            <a:ext cx="11947524" cy="254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92" tIns="45696" rIns="91392" bIns="45696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599">
                <a:latin typeface="+mn-lt"/>
              </a:defRPr>
            </a:lvl1pPr>
          </a:lstStyle>
          <a:p>
            <a:fld id="{1E2B1309-A9D8-4C66-99C6-860A28674D7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1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1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1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1">
          <a:solidFill>
            <a:schemeClr val="tx2"/>
          </a:solidFill>
          <a:latin typeface="Arial" charset="0"/>
        </a:defRPr>
      </a:lvl5pPr>
      <a:lvl6pPr marL="457243" algn="ctr" rtl="0" eaLnBrk="1" fontAlgn="base" hangingPunct="1">
        <a:spcBef>
          <a:spcPct val="0"/>
        </a:spcBef>
        <a:spcAft>
          <a:spcPct val="0"/>
        </a:spcAft>
        <a:defRPr sz="4401">
          <a:solidFill>
            <a:schemeClr val="tx2"/>
          </a:solidFill>
          <a:latin typeface="Arial" charset="0"/>
        </a:defRPr>
      </a:lvl6pPr>
      <a:lvl7pPr marL="914489" algn="ctr" rtl="0" eaLnBrk="1" fontAlgn="base" hangingPunct="1">
        <a:spcBef>
          <a:spcPct val="0"/>
        </a:spcBef>
        <a:spcAft>
          <a:spcPct val="0"/>
        </a:spcAft>
        <a:defRPr sz="4401">
          <a:solidFill>
            <a:schemeClr val="tx2"/>
          </a:solidFill>
          <a:latin typeface="Arial" charset="0"/>
        </a:defRPr>
      </a:lvl7pPr>
      <a:lvl8pPr marL="1371732" algn="ctr" rtl="0" eaLnBrk="1" fontAlgn="base" hangingPunct="1">
        <a:spcBef>
          <a:spcPct val="0"/>
        </a:spcBef>
        <a:spcAft>
          <a:spcPct val="0"/>
        </a:spcAft>
        <a:defRPr sz="4401">
          <a:solidFill>
            <a:schemeClr val="tx2"/>
          </a:solidFill>
          <a:latin typeface="Arial" charset="0"/>
        </a:defRPr>
      </a:lvl8pPr>
      <a:lvl9pPr marL="1828978" algn="ctr" rtl="0" eaLnBrk="1" fontAlgn="base" hangingPunct="1">
        <a:spcBef>
          <a:spcPct val="0"/>
        </a:spcBef>
        <a:spcAft>
          <a:spcPct val="0"/>
        </a:spcAft>
        <a:defRPr sz="4401">
          <a:solidFill>
            <a:schemeClr val="tx2"/>
          </a:solidFill>
          <a:latin typeface="Arial" charset="0"/>
        </a:defRPr>
      </a:lvl9pPr>
    </p:titleStyle>
    <p:bodyStyle>
      <a:lvl1pPr marL="339757" indent="-339757" algn="l" rtl="0" eaLnBrk="1" fontAlgn="base" hangingPunct="1">
        <a:spcBef>
          <a:spcPct val="20000"/>
        </a:spcBef>
        <a:spcAft>
          <a:spcPct val="0"/>
        </a:spcAft>
        <a:buChar char="•"/>
        <a:defRPr sz="3300">
          <a:solidFill>
            <a:schemeClr val="tx1"/>
          </a:solidFill>
          <a:latin typeface="+mn-lt"/>
          <a:ea typeface="+mn-ea"/>
          <a:cs typeface="+mn-cs"/>
        </a:defRPr>
      </a:lvl1pPr>
      <a:lvl2pPr marL="739847" indent="-287367" algn="l" rtl="0" eaLnBrk="1" fontAlgn="base" hangingPunct="1">
        <a:spcBef>
          <a:spcPct val="20000"/>
        </a:spcBef>
        <a:spcAft>
          <a:spcPct val="0"/>
        </a:spcAft>
        <a:buChar char="–"/>
        <a:defRPr sz="2700">
          <a:solidFill>
            <a:schemeClr val="tx1"/>
          </a:solidFill>
          <a:latin typeface="+mn-lt"/>
        </a:defRPr>
      </a:lvl2pPr>
      <a:lvl3pPr marL="1141524" indent="-227035" algn="l" rtl="0" eaLnBrk="1" fontAlgn="base" hangingPunct="1">
        <a:spcBef>
          <a:spcPct val="20000"/>
        </a:spcBef>
        <a:spcAft>
          <a:spcPct val="0"/>
        </a:spcAft>
        <a:buChar char="•"/>
        <a:defRPr sz="2199">
          <a:solidFill>
            <a:schemeClr val="tx1"/>
          </a:solidFill>
          <a:latin typeface="+mn-lt"/>
        </a:defRPr>
      </a:lvl3pPr>
      <a:lvl4pPr marL="1601943" indent="-234972" algn="l" rtl="0" eaLnBrk="1" fontAlgn="base" hangingPunct="1">
        <a:spcBef>
          <a:spcPct val="20000"/>
        </a:spcBef>
        <a:spcAft>
          <a:spcPct val="0"/>
        </a:spcAft>
        <a:buChar char="–"/>
        <a:defRPr sz="2199">
          <a:solidFill>
            <a:schemeClr val="tx1"/>
          </a:solidFill>
          <a:latin typeface="+mn-lt"/>
        </a:defRPr>
      </a:lvl4pPr>
      <a:lvl5pPr marL="2056013" indent="-227035" algn="l" rtl="0" eaLnBrk="1" fontAlgn="base" hangingPunct="1">
        <a:spcBef>
          <a:spcPct val="20000"/>
        </a:spcBef>
        <a:spcAft>
          <a:spcPct val="0"/>
        </a:spcAft>
        <a:buChar char="»"/>
        <a:defRPr sz="2199">
          <a:solidFill>
            <a:schemeClr val="tx1"/>
          </a:solidFill>
          <a:latin typeface="+mn-lt"/>
        </a:defRPr>
      </a:lvl5pPr>
      <a:lvl6pPr marL="2513258" indent="-227035" algn="l" rtl="0" eaLnBrk="1" fontAlgn="base" hangingPunct="1">
        <a:spcBef>
          <a:spcPct val="20000"/>
        </a:spcBef>
        <a:spcAft>
          <a:spcPct val="0"/>
        </a:spcAft>
        <a:buChar char="»"/>
        <a:defRPr sz="2199">
          <a:solidFill>
            <a:schemeClr val="tx1"/>
          </a:solidFill>
          <a:latin typeface="+mn-lt"/>
        </a:defRPr>
      </a:lvl6pPr>
      <a:lvl7pPr marL="2970502" indent="-227035" algn="l" rtl="0" eaLnBrk="1" fontAlgn="base" hangingPunct="1">
        <a:spcBef>
          <a:spcPct val="20000"/>
        </a:spcBef>
        <a:spcAft>
          <a:spcPct val="0"/>
        </a:spcAft>
        <a:buChar char="»"/>
        <a:defRPr sz="2199">
          <a:solidFill>
            <a:schemeClr val="tx1"/>
          </a:solidFill>
          <a:latin typeface="+mn-lt"/>
        </a:defRPr>
      </a:lvl7pPr>
      <a:lvl8pPr marL="3427748" indent="-227035" algn="l" rtl="0" eaLnBrk="1" fontAlgn="base" hangingPunct="1">
        <a:spcBef>
          <a:spcPct val="20000"/>
        </a:spcBef>
        <a:spcAft>
          <a:spcPct val="0"/>
        </a:spcAft>
        <a:buChar char="»"/>
        <a:defRPr sz="2199">
          <a:solidFill>
            <a:schemeClr val="tx1"/>
          </a:solidFill>
          <a:latin typeface="+mn-lt"/>
        </a:defRPr>
      </a:lvl8pPr>
      <a:lvl9pPr marL="3884991" indent="-227035" algn="l" rtl="0" eaLnBrk="1" fontAlgn="base" hangingPunct="1">
        <a:spcBef>
          <a:spcPct val="20000"/>
        </a:spcBef>
        <a:spcAft>
          <a:spcPct val="0"/>
        </a:spcAft>
        <a:buChar char="»"/>
        <a:defRPr sz="2199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43" algn="l" defTabSz="9144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89" algn="l" defTabSz="9144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32" algn="l" defTabSz="9144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78" algn="l" defTabSz="9144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221" algn="l" defTabSz="9144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67" algn="l" defTabSz="9144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710" algn="l" defTabSz="9144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56" algn="l" defTabSz="9144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tiff"/><Relationship Id="rId20" Type="http://schemas.openxmlformats.org/officeDocument/2006/relationships/image" Target="../media/image21.png"/><Relationship Id="rId21" Type="http://schemas.openxmlformats.org/officeDocument/2006/relationships/image" Target="../media/image22.tiff"/><Relationship Id="rId22" Type="http://schemas.openxmlformats.org/officeDocument/2006/relationships/image" Target="../media/image23.tiff"/><Relationship Id="rId10" Type="http://schemas.openxmlformats.org/officeDocument/2006/relationships/image" Target="../media/image11.tiff"/><Relationship Id="rId11" Type="http://schemas.openxmlformats.org/officeDocument/2006/relationships/image" Target="../media/image12.tiff"/><Relationship Id="rId12" Type="http://schemas.openxmlformats.org/officeDocument/2006/relationships/image" Target="../media/image13.tiff"/><Relationship Id="rId13" Type="http://schemas.openxmlformats.org/officeDocument/2006/relationships/image" Target="../media/image14.tiff"/><Relationship Id="rId14" Type="http://schemas.openxmlformats.org/officeDocument/2006/relationships/image" Target="../media/image15.tiff"/><Relationship Id="rId15" Type="http://schemas.openxmlformats.org/officeDocument/2006/relationships/image" Target="../media/image16.tiff"/><Relationship Id="rId16" Type="http://schemas.openxmlformats.org/officeDocument/2006/relationships/image" Target="../media/image17.tiff"/><Relationship Id="rId17" Type="http://schemas.openxmlformats.org/officeDocument/2006/relationships/image" Target="../media/image18.png"/><Relationship Id="rId18" Type="http://schemas.openxmlformats.org/officeDocument/2006/relationships/image" Target="../media/image19.png"/><Relationship Id="rId19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>
          <a:xfrm>
            <a:off x="13500100" y="1350963"/>
            <a:ext cx="36490275" cy="3879850"/>
          </a:xfrm>
          <a:noFill/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sz="1150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Atomic </a:t>
            </a:r>
            <a:r>
              <a:rPr lang="en-US" sz="11500" smtClean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Modules – </a:t>
            </a:r>
            <a:r>
              <a:rPr lang="en-US" sz="11500" dirty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Group 8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1752601" y="8299450"/>
            <a:ext cx="10283826" cy="9902563"/>
          </a:xfrm>
          <a:noFill/>
        </p:spPr>
        <p:txBody>
          <a:bodyPr vert="horz" wrap="square" lIns="91439" tIns="45720" rIns="91439" bIns="45720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spcBef>
                <a:spcPct val="0"/>
              </a:spcBef>
              <a:spcAft>
                <a:spcPts val="3000"/>
              </a:spcAft>
              <a:buClr>
                <a:schemeClr val="tx1"/>
              </a:buClr>
              <a:buNone/>
            </a:pPr>
            <a:r>
              <a:rPr lang="en-US" sz="8000" dirty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ABSTRACT</a:t>
            </a: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b="1" dirty="0" smtClean="0">
                <a:latin typeface="Calibri Light" charset="0"/>
                <a:ea typeface="Calibri Light" charset="0"/>
                <a:cs typeface="Calibri Light" charset="0"/>
              </a:rPr>
              <a:t>TITLE</a:t>
            </a: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: </a:t>
            </a: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Atomic Modules</a:t>
            </a: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b="1" dirty="0" smtClean="0">
                <a:latin typeface="Calibri Light" charset="0"/>
                <a:ea typeface="Calibri Light" charset="0"/>
                <a:cs typeface="Calibri Light" charset="0"/>
              </a:rPr>
              <a:t>INTRODUCTION</a:t>
            </a: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:</a:t>
            </a:r>
            <a:r>
              <a:rPr lang="en-US" sz="36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endParaRPr lang="en-US" sz="36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The problem, the ideas, the solution.</a:t>
            </a:r>
            <a:endParaRPr lang="en-US" sz="40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b="1" dirty="0" smtClean="0">
                <a:latin typeface="Calibri Light" charset="0"/>
                <a:ea typeface="Calibri Light" charset="0"/>
                <a:cs typeface="Calibri Light" charset="0"/>
              </a:rPr>
              <a:t>TECHNOLOGY</a:t>
            </a: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:  </a:t>
            </a: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Front-end, back-end and hosting &amp; collaboration.</a:t>
            </a:r>
            <a:endParaRPr lang="en-US" sz="36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b="1" dirty="0" smtClean="0">
                <a:latin typeface="Calibri Light" charset="0"/>
                <a:ea typeface="Calibri Light" charset="0"/>
                <a:cs typeface="Calibri Light" charset="0"/>
              </a:rPr>
              <a:t>DATASETS</a:t>
            </a: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:</a:t>
            </a:r>
            <a:r>
              <a:rPr lang="en-US" sz="36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endParaRPr lang="en-US" sz="36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University Open Data Service, Open Street Map, MOOC Open Data.</a:t>
            </a:r>
            <a:endParaRPr lang="en-US" sz="36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b="1" dirty="0" smtClean="0">
                <a:latin typeface="Calibri Light" charset="0"/>
                <a:ea typeface="Calibri Light" charset="0"/>
                <a:cs typeface="Calibri Light" charset="0"/>
              </a:rPr>
              <a:t>BUSINESS MODELS:</a:t>
            </a: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  <a:buClr>
                <a:schemeClr val="tx1"/>
              </a:buClr>
              <a:buNone/>
            </a:pP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Freemium, Subscription, Advertisements.</a:t>
            </a:r>
            <a:b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</a:br>
            <a:r>
              <a:rPr lang="en-US" sz="3600" b="1" dirty="0" smtClean="0">
                <a:latin typeface="Calibri Light" charset="0"/>
                <a:ea typeface="Calibri Light" charset="0"/>
                <a:cs typeface="Calibri Light" charset="0"/>
              </a:rPr>
              <a:t>PRODUCT:</a:t>
            </a:r>
            <a:endParaRPr lang="en-US" sz="3600" b="1" dirty="0">
              <a:latin typeface="Calibri Light" charset="0"/>
              <a:ea typeface="Calibri Light" charset="0"/>
              <a:cs typeface="Calibri Light" charset="0"/>
            </a:endParaRP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75000"/>
              </a:spcAft>
              <a:buClr>
                <a:schemeClr val="tx1"/>
              </a:buClr>
              <a:buNone/>
            </a:pPr>
            <a:r>
              <a:rPr lang="en-US" sz="3600" dirty="0" smtClean="0">
                <a:latin typeface="Calibri Light" charset="0"/>
                <a:ea typeface="Calibri Light" charset="0"/>
                <a:cs typeface="Calibri Light" charset="0"/>
              </a:rPr>
              <a:t>Demonstration of app functionality.</a:t>
            </a:r>
            <a:endParaRPr lang="en-US" sz="3600" b="1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0945" name="Text Box 49"/>
          <p:cNvSpPr txBox="1">
            <a:spLocks noChangeArrowheads="1"/>
          </p:cNvSpPr>
          <p:nvPr/>
        </p:nvSpPr>
        <p:spPr bwMode="auto">
          <a:xfrm>
            <a:off x="16678277" y="5375275"/>
            <a:ext cx="30135512" cy="11101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808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274431" tIns="138247" rIns="274431" bIns="138247">
            <a:spAutoFit/>
          </a:bodyPr>
          <a:lstStyle>
            <a:lvl1pPr marL="1027113" indent="-1027113"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  <a:buClr>
                <a:schemeClr val="tx1"/>
              </a:buClr>
              <a:buFontTx/>
              <a:buNone/>
            </a:pPr>
            <a:r>
              <a:rPr lang="en-US" sz="5400" dirty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Saber </a:t>
            </a:r>
            <a:r>
              <a:rPr lang="en-US" sz="5400" dirty="0" err="1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Hamidi</a:t>
            </a:r>
            <a:r>
              <a:rPr lang="en-US" sz="5400" dirty="0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   |   </a:t>
            </a:r>
            <a:r>
              <a:rPr lang="en-US" sz="5400" dirty="0" err="1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Phinephas</a:t>
            </a:r>
            <a:r>
              <a:rPr lang="en-US" sz="5400" dirty="0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5400" dirty="0" err="1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Aasre</a:t>
            </a:r>
            <a:r>
              <a:rPr lang="en-US" sz="5400" dirty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 | </a:t>
            </a:r>
            <a:r>
              <a:rPr lang="en-US" sz="5400" dirty="0" err="1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Yanzhong</a:t>
            </a:r>
            <a:r>
              <a:rPr lang="en-US" sz="5400" dirty="0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 Su</a:t>
            </a:r>
            <a:r>
              <a:rPr lang="en-US" sz="5400" dirty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 | </a:t>
            </a:r>
            <a:r>
              <a:rPr lang="en-US" sz="5400" dirty="0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Ahmet </a:t>
            </a:r>
            <a:r>
              <a:rPr lang="en-US" sz="5400" dirty="0" err="1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Novalić</a:t>
            </a:r>
            <a:r>
              <a:rPr lang="en-US" sz="5400" dirty="0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5400" dirty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| </a:t>
            </a:r>
            <a:r>
              <a:rPr lang="en-US" sz="5400" dirty="0" err="1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Rihards</a:t>
            </a:r>
            <a:r>
              <a:rPr lang="en-US" sz="5400" dirty="0" smtClean="0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5400" dirty="0" err="1">
                <a:solidFill>
                  <a:schemeClr val="tx2"/>
                </a:solidFill>
                <a:latin typeface="Calibri Light" charset="0"/>
                <a:ea typeface="Calibri Light" charset="0"/>
                <a:cs typeface="Calibri Light" charset="0"/>
              </a:rPr>
              <a:t>Baranovskis</a:t>
            </a:r>
            <a:endParaRPr lang="en-US" sz="5400" dirty="0">
              <a:solidFill>
                <a:schemeClr val="tx2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1260" name="Text Box 364"/>
          <p:cNvSpPr txBox="1">
            <a:spLocks noChangeArrowheads="1"/>
          </p:cNvSpPr>
          <p:nvPr/>
        </p:nvSpPr>
        <p:spPr bwMode="auto">
          <a:xfrm>
            <a:off x="27054177" y="8274671"/>
            <a:ext cx="10283826" cy="33885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4953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13335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20574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27813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35052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39624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44196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48768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53340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Aft>
                <a:spcPct val="65000"/>
              </a:spcAft>
              <a:buClr>
                <a:schemeClr val="tx1"/>
              </a:buClr>
              <a:buFontTx/>
              <a:buNone/>
            </a:pPr>
            <a:r>
              <a:rPr lang="en-US" sz="8000" dirty="0" smtClean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DATASETS</a:t>
            </a:r>
          </a:p>
          <a:p>
            <a:pPr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FontTx/>
              <a:buNone/>
            </a:pPr>
            <a:r>
              <a:rPr lang="en-US" sz="3200" b="1" dirty="0" smtClean="0">
                <a:latin typeface="Calibri Light" charset="0"/>
                <a:ea typeface="Calibri Light" charset="0"/>
                <a:cs typeface="Calibri Light" charset="0"/>
              </a:rPr>
              <a:t>UNI OPEN DATA SERVICE 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Modules data open for anyone.</a:t>
            </a:r>
            <a:endParaRPr lang="en-US" sz="3200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Module description</a:t>
            </a: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 </a:t>
            </a: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1271" name="Text Box 375"/>
          <p:cNvSpPr txBox="1">
            <a:spLocks noChangeArrowheads="1"/>
          </p:cNvSpPr>
          <p:nvPr/>
        </p:nvSpPr>
        <p:spPr bwMode="auto">
          <a:xfrm>
            <a:off x="46085127" y="9723439"/>
            <a:ext cx="3975099" cy="33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93" tIns="45695" rIns="91393" bIns="45695">
            <a:spAutoFit/>
          </a:bodyPr>
          <a:lstStyle>
            <a:lvl1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45243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36683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  <a:buClr>
                <a:schemeClr val="tx1"/>
              </a:buClr>
              <a:buFontTx/>
              <a:buNone/>
            </a:pPr>
            <a:endParaRPr lang="en-US" sz="1599">
              <a:effectLst>
                <a:outerShdw blurRad="38100" dist="38100" dir="2700000" algn="tl">
                  <a:srgbClr val="C0C0C0"/>
                </a:outerShdw>
              </a:effectLst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1335" name="Text Box 439"/>
          <p:cNvSpPr txBox="1">
            <a:spLocks noChangeArrowheads="1"/>
          </p:cNvSpPr>
          <p:nvPr/>
        </p:nvSpPr>
        <p:spPr bwMode="auto">
          <a:xfrm>
            <a:off x="39014402" y="8299452"/>
            <a:ext cx="10283826" cy="1290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1027113" indent="-1027113"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Aft>
                <a:spcPct val="65000"/>
              </a:spcAft>
              <a:buClr>
                <a:schemeClr val="tx1"/>
              </a:buClr>
              <a:buFontTx/>
              <a:buNone/>
            </a:pPr>
            <a:r>
              <a:rPr lang="en-US" sz="8000" dirty="0" smtClean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PRODUCT</a:t>
            </a:r>
            <a:endParaRPr lang="en-US" sz="8000" dirty="0">
              <a:solidFill>
                <a:schemeClr val="accent1">
                  <a:lumMod val="25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1390" name="Text Box 494"/>
          <p:cNvSpPr txBox="1">
            <a:spLocks noChangeArrowheads="1"/>
          </p:cNvSpPr>
          <p:nvPr/>
        </p:nvSpPr>
        <p:spPr bwMode="auto">
          <a:xfrm>
            <a:off x="4495800" y="2743201"/>
            <a:ext cx="3848101" cy="1955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6575" tIns="36575" rIns="36575" bIns="36575"/>
          <a:lstStyle>
            <a:lvl1pPr defTabSz="438943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defTabSz="438943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defTabSz="438943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defTabSz="438943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defTabSz="438943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buClr>
                <a:schemeClr val="tx1"/>
              </a:buClr>
              <a:buFontTx/>
              <a:buNone/>
            </a:pPr>
            <a:r>
              <a:rPr lang="en-US" sz="999">
                <a:solidFill>
                  <a:srgbClr val="000000"/>
                </a:solidFill>
                <a:latin typeface="Calibri Light" charset="0"/>
                <a:ea typeface="Calibri Light" charset="0"/>
                <a:cs typeface="Calibri Light" charset="0"/>
              </a:rPr>
              <a:t>￼</a:t>
            </a:r>
            <a:endParaRPr lang="en-US" sz="860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81392" name="Text Box 496"/>
          <p:cNvSpPr txBox="1">
            <a:spLocks noChangeArrowheads="1"/>
          </p:cNvSpPr>
          <p:nvPr/>
        </p:nvSpPr>
        <p:spPr bwMode="auto">
          <a:xfrm>
            <a:off x="39405405" y="33501050"/>
            <a:ext cx="10283826" cy="2649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66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defTabSz="4389438">
              <a:spcBef>
                <a:spcPct val="0"/>
              </a:spcBef>
              <a:tabLst>
                <a:tab pos="54927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2193925" defTabSz="4389438">
              <a:spcBef>
                <a:spcPct val="0"/>
              </a:spcBef>
              <a:tabLst>
                <a:tab pos="54927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4389438" defTabSz="4389438">
              <a:spcBef>
                <a:spcPct val="0"/>
              </a:spcBef>
              <a:tabLst>
                <a:tab pos="54927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6583363" defTabSz="4389438">
              <a:spcBef>
                <a:spcPct val="0"/>
              </a:spcBef>
              <a:tabLst>
                <a:tab pos="54927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8778875" defTabSz="4389438">
              <a:spcBef>
                <a:spcPct val="0"/>
              </a:spcBef>
              <a:tabLst>
                <a:tab pos="54927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9236075" defTabSz="4389438" eaLnBrk="0" fontAlgn="base" hangingPunct="0">
              <a:spcBef>
                <a:spcPct val="0"/>
              </a:spcBef>
              <a:spcAft>
                <a:spcPct val="0"/>
              </a:spcAft>
              <a:tabLst>
                <a:tab pos="54927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9693275" defTabSz="4389438" eaLnBrk="0" fontAlgn="base" hangingPunct="0">
              <a:spcBef>
                <a:spcPct val="0"/>
              </a:spcBef>
              <a:spcAft>
                <a:spcPct val="0"/>
              </a:spcAft>
              <a:tabLst>
                <a:tab pos="54927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10150475" defTabSz="4389438" eaLnBrk="0" fontAlgn="base" hangingPunct="0">
              <a:spcBef>
                <a:spcPct val="0"/>
              </a:spcBef>
              <a:spcAft>
                <a:spcPct val="0"/>
              </a:spcAft>
              <a:tabLst>
                <a:tab pos="54927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10607675" defTabSz="4389438" eaLnBrk="0" fontAlgn="base" hangingPunct="0">
              <a:spcBef>
                <a:spcPct val="0"/>
              </a:spcBef>
              <a:spcAft>
                <a:spcPct val="0"/>
              </a:spcAft>
              <a:tabLst>
                <a:tab pos="54927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For additional information please contact:</a:t>
            </a:r>
          </a:p>
          <a:p>
            <a:pPr eaLnBrk="1" hangingPunct="1">
              <a:buClr>
                <a:schemeClr val="tx1"/>
              </a:buClr>
              <a:buFontTx/>
              <a:buNone/>
            </a:pP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GROUP 8</a:t>
            </a: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ELECTRONICS AND COMPUTER SCIENCE</a:t>
            </a: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UNIVERSITY OF SOUTHAMPTON</a:t>
            </a: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dirty="0" smtClean="0">
                <a:latin typeface="Calibri Light" charset="0"/>
                <a:ea typeface="Calibri Light" charset="0"/>
                <a:cs typeface="Calibri Light" charset="0"/>
              </a:rPr>
              <a:t>AN2N16@SOTON.AC.UK</a:t>
            </a: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buClr>
                <a:schemeClr val="tx1"/>
              </a:buClr>
              <a:buFontTx/>
              <a:buNone/>
            </a:pPr>
            <a:endParaRPr lang="en-US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buClr>
                <a:schemeClr val="tx1"/>
              </a:buClr>
              <a:buFontTx/>
              <a:buNone/>
            </a:pPr>
            <a:endParaRPr lang="en-US" sz="3201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11238" y="2659271"/>
            <a:ext cx="1101722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chemeClr val="tx1"/>
              </a:buClr>
              <a:buNone/>
            </a:pPr>
            <a:r>
              <a:rPr lang="en-US" sz="6600" dirty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OPEN DATA INNOVATION  COMP6214</a:t>
            </a:r>
            <a:endParaRPr lang="en-GB" sz="66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7238" y="10359928"/>
            <a:ext cx="2796618" cy="1848390"/>
          </a:xfrm>
          <a:prstGeom prst="rect">
            <a:avLst/>
          </a:prstGeom>
        </p:spPr>
      </p:pic>
      <p:sp>
        <p:nvSpPr>
          <p:cNvPr id="46" name="Text Box 364"/>
          <p:cNvSpPr txBox="1">
            <a:spLocks noChangeArrowheads="1"/>
          </p:cNvSpPr>
          <p:nvPr/>
        </p:nvSpPr>
        <p:spPr bwMode="auto">
          <a:xfrm>
            <a:off x="26463921" y="19478028"/>
            <a:ext cx="10283826" cy="419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4953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13335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20574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27813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35052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39624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44196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48768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53340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Aft>
                <a:spcPts val="2040"/>
              </a:spcAft>
              <a:buClr>
                <a:schemeClr val="tx1"/>
              </a:buClr>
              <a:buFontTx/>
              <a:buNone/>
            </a:pPr>
            <a:r>
              <a:rPr lang="en-US" sz="8000" dirty="0" smtClean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BUSINESS MODELS</a:t>
            </a:r>
            <a:endParaRPr lang="en-US" sz="8000" dirty="0">
              <a:solidFill>
                <a:schemeClr val="accent1">
                  <a:lumMod val="25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FontTx/>
              <a:buNone/>
            </a:pPr>
            <a:r>
              <a:rPr lang="en-US" sz="4400" dirty="0" smtClean="0">
                <a:latin typeface="Calibri Light" charset="0"/>
                <a:ea typeface="Calibri Light" charset="0"/>
                <a:cs typeface="Calibri Light" charset="0"/>
              </a:rPr>
              <a:t>FREEMIUM</a:t>
            </a:r>
            <a:endParaRPr lang="en-US" sz="4400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Free service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Our basic service will be offered to students for free. 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Crowdsourcing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Students </a:t>
            </a:r>
            <a:r>
              <a:rPr lang="en-US" sz="3200" dirty="0">
                <a:latin typeface="Calibri Light" charset="0"/>
                <a:ea typeface="Calibri Light" charset="0"/>
                <a:cs typeface="Calibri Light" charset="0"/>
              </a:rPr>
              <a:t>give their feedback </a:t>
            </a: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and rate the modules.</a:t>
            </a:r>
            <a:endParaRPr lang="en-US" sz="3200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Reliable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>
                <a:latin typeface="Calibri Light" charset="0"/>
                <a:ea typeface="Calibri Light" charset="0"/>
                <a:cs typeface="Calibri Light" charset="0"/>
              </a:rPr>
              <a:t>R</a:t>
            </a: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atings and feedback are authentic and reliable.</a:t>
            </a:r>
            <a:endParaRPr lang="en-US" sz="32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52" name="Text Box 364"/>
          <p:cNvSpPr txBox="1">
            <a:spLocks noChangeArrowheads="1"/>
          </p:cNvSpPr>
          <p:nvPr/>
        </p:nvSpPr>
        <p:spPr bwMode="auto">
          <a:xfrm>
            <a:off x="26603324" y="25272776"/>
            <a:ext cx="10283826" cy="419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4953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13335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20574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27813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35052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39624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44196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48768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53340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FontTx/>
              <a:buNone/>
            </a:pPr>
            <a:endParaRPr lang="en-US" sz="27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FontTx/>
              <a:buNone/>
            </a:pPr>
            <a:r>
              <a:rPr lang="en-US" sz="4400" dirty="0" smtClean="0">
                <a:latin typeface="Calibri Light" charset="0"/>
                <a:ea typeface="Calibri Light" charset="0"/>
                <a:cs typeface="Calibri Light" charset="0"/>
              </a:rPr>
              <a:t>SUBSCRIPTION</a:t>
            </a:r>
            <a:endParaRPr lang="en-US" sz="4400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Agencies pay for access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Allows them to target top students in desired field</a:t>
            </a:r>
            <a:endParaRPr lang="en-US" sz="3200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Affiliate scheme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Portion of earning when referring a student to 3</a:t>
            </a:r>
            <a:r>
              <a:rPr lang="en-US" sz="3200" baseline="30000" dirty="0" smtClean="0">
                <a:latin typeface="Calibri Light" charset="0"/>
                <a:ea typeface="Calibri Light" charset="0"/>
                <a:cs typeface="Calibri Light" charset="0"/>
              </a:rPr>
              <a:t>rd</a:t>
            </a: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 party courses</a:t>
            </a:r>
          </a:p>
        </p:txBody>
      </p:sp>
      <p:sp>
        <p:nvSpPr>
          <p:cNvPr id="53" name="Text Box 364"/>
          <p:cNvSpPr txBox="1">
            <a:spLocks noChangeArrowheads="1"/>
          </p:cNvSpPr>
          <p:nvPr/>
        </p:nvSpPr>
        <p:spPr bwMode="auto">
          <a:xfrm>
            <a:off x="26697574" y="30385344"/>
            <a:ext cx="10283826" cy="419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4953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13335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20574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27813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35052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39624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44196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48768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53340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FontTx/>
              <a:buNone/>
            </a:pPr>
            <a:r>
              <a:rPr lang="en-US" sz="4400" dirty="0" smtClean="0">
                <a:latin typeface="Calibri Light" charset="0"/>
                <a:ea typeface="Calibri Light" charset="0"/>
                <a:cs typeface="Calibri Light" charset="0"/>
              </a:rPr>
              <a:t>ADVERTISING</a:t>
            </a:r>
            <a:endParaRPr lang="en-US" sz="4400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Jobs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Display company job ads to find the right students. 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Restaurant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Help restaurants around University to send coupons to students.</a:t>
            </a:r>
            <a:endParaRPr lang="en-US" sz="3200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Renting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Help landlord to find students who need house.</a:t>
            </a:r>
          </a:p>
        </p:txBody>
      </p:sp>
      <p:sp>
        <p:nvSpPr>
          <p:cNvPr id="54" name="Text Box 364"/>
          <p:cNvSpPr txBox="1">
            <a:spLocks noChangeArrowheads="1"/>
          </p:cNvSpPr>
          <p:nvPr/>
        </p:nvSpPr>
        <p:spPr bwMode="auto">
          <a:xfrm>
            <a:off x="30518669" y="12620516"/>
            <a:ext cx="7964451" cy="1897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4953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13335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20574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27813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35052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39624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44196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48768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53340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FontTx/>
              <a:buNone/>
            </a:pPr>
            <a:r>
              <a:rPr lang="en-US" sz="3200" b="1" dirty="0" smtClean="0">
                <a:latin typeface="Calibri Light" charset="0"/>
                <a:ea typeface="Calibri Light" charset="0"/>
                <a:cs typeface="Calibri Light" charset="0"/>
              </a:rPr>
              <a:t>OPEN STREET MAP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Free source of mapping data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Crowdsourced, anyone can contribute</a:t>
            </a:r>
            <a:endParaRPr lang="en-US" sz="3200" dirty="0">
              <a:latin typeface="Calibri Light" charset="0"/>
              <a:ea typeface="Calibri Light" charset="0"/>
              <a:cs typeface="Calibri Light" charset="0"/>
            </a:endParaRP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</a:pPr>
            <a:r>
              <a:rPr lang="en-US" sz="3200" dirty="0" smtClean="0">
                <a:latin typeface="Calibri Light" charset="0"/>
                <a:ea typeface="Calibri Light" charset="0"/>
                <a:cs typeface="Calibri Light" charset="0"/>
              </a:rPr>
              <a:t>Can be styled to match app design</a:t>
            </a:r>
          </a:p>
        </p:txBody>
      </p:sp>
      <p:sp>
        <p:nvSpPr>
          <p:cNvPr id="55" name="Text Box 364"/>
          <p:cNvSpPr txBox="1">
            <a:spLocks noChangeArrowheads="1"/>
          </p:cNvSpPr>
          <p:nvPr/>
        </p:nvSpPr>
        <p:spPr bwMode="auto">
          <a:xfrm>
            <a:off x="27247655" y="15537726"/>
            <a:ext cx="10283826" cy="1897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609600" indent="-4953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13335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20574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27813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3505200" indent="-6096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39624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44196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48768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5334000" indent="-609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FontTx/>
              <a:buNone/>
            </a:pPr>
            <a:r>
              <a:rPr lang="en-US" sz="3200" b="1" dirty="0" smtClean="0">
                <a:latin typeface="Calibri Light" charset="0"/>
                <a:ea typeface="Calibri Light" charset="0"/>
                <a:cs typeface="Calibri Light" charset="0"/>
              </a:rPr>
              <a:t>MOOC OPEN DATA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35248" y="12548572"/>
            <a:ext cx="3054994" cy="305499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095171" y="16309033"/>
            <a:ext cx="4479897" cy="235194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71989" y="17043634"/>
            <a:ext cx="7568175" cy="1518996"/>
          </a:xfrm>
          <a:prstGeom prst="rect">
            <a:avLst/>
          </a:prstGeom>
        </p:spPr>
      </p:pic>
      <p:sp>
        <p:nvSpPr>
          <p:cNvPr id="62" name="Rectangle 3"/>
          <p:cNvSpPr txBox="1">
            <a:spLocks noChangeArrowheads="1"/>
          </p:cNvSpPr>
          <p:nvPr/>
        </p:nvSpPr>
        <p:spPr bwMode="auto">
          <a:xfrm>
            <a:off x="1853878" y="19076495"/>
            <a:ext cx="10283826" cy="129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9" tIns="45720" rIns="91439" bIns="45720" numCol="1" anchor="t" anchorCtr="0" compatLnSpc="1">
            <a:prstTxWarp prst="textNoShape">
              <a:avLst/>
            </a:prstTxWarp>
          </a:bodyPr>
          <a:lstStyle>
            <a:lvl1pPr marL="339757" indent="-339757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9847" indent="-28736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700">
                <a:solidFill>
                  <a:schemeClr val="tx1"/>
                </a:solidFill>
                <a:latin typeface="+mn-lt"/>
              </a:defRPr>
            </a:lvl2pPr>
            <a:lvl3pPr marL="1141524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99">
                <a:solidFill>
                  <a:schemeClr val="tx1"/>
                </a:solidFill>
                <a:latin typeface="+mn-lt"/>
              </a:defRPr>
            </a:lvl3pPr>
            <a:lvl4pPr marL="1601943" indent="-23497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199">
                <a:solidFill>
                  <a:schemeClr val="tx1"/>
                </a:solidFill>
                <a:latin typeface="+mn-lt"/>
              </a:defRPr>
            </a:lvl4pPr>
            <a:lvl5pPr marL="2056013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5pPr>
            <a:lvl6pPr marL="2513258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6pPr>
            <a:lvl7pPr marL="2970502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7pPr>
            <a:lvl8pPr marL="3427748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8pPr>
            <a:lvl9pPr marL="3884991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65000"/>
              </a:spcAft>
              <a:buClr>
                <a:schemeClr val="tx1"/>
              </a:buClr>
              <a:buFontTx/>
              <a:buNone/>
            </a:pPr>
            <a:r>
              <a:rPr lang="en-US" sz="8000" kern="0" dirty="0" smtClean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INTRODUCTION</a:t>
            </a:r>
            <a:endParaRPr lang="en-US" sz="8000" kern="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0" indent="0">
              <a:lnSpc>
                <a:spcPct val="115000"/>
              </a:lnSpc>
              <a:spcBef>
                <a:spcPct val="0"/>
              </a:spcBef>
              <a:spcAft>
                <a:spcPct val="75000"/>
              </a:spcAft>
              <a:buClr>
                <a:schemeClr val="tx1"/>
              </a:buClr>
              <a:buFontTx/>
              <a:buNone/>
            </a:pPr>
            <a:endParaRPr lang="en-US" sz="2100" kern="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0" indent="0" algn="ctr">
              <a:spcBef>
                <a:spcPct val="0"/>
              </a:spcBef>
              <a:spcAft>
                <a:spcPct val="65000"/>
              </a:spcAft>
              <a:buClr>
                <a:schemeClr val="tx1"/>
              </a:buClr>
              <a:buFontTx/>
              <a:buNone/>
            </a:pPr>
            <a:endParaRPr lang="en-US" sz="4500" kern="0" dirty="0">
              <a:solidFill>
                <a:schemeClr val="accent1">
                  <a:lumMod val="25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3" name="Text Box 473"/>
          <p:cNvSpPr txBox="1">
            <a:spLocks noChangeArrowheads="1"/>
          </p:cNvSpPr>
          <p:nvPr/>
        </p:nvSpPr>
        <p:spPr bwMode="auto">
          <a:xfrm>
            <a:off x="1844069" y="20403274"/>
            <a:ext cx="10283826" cy="58056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138247" rIns="0" bIns="138247"/>
          <a:lstStyle>
            <a:lvl1pPr marL="1027113" indent="-1027113"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4500" b="1" dirty="0" smtClean="0">
                <a:latin typeface="Calibri Light" charset="0"/>
                <a:ea typeface="Calibri Light" charset="0"/>
                <a:cs typeface="Calibri Light" charset="0"/>
              </a:rPr>
              <a:t>THE PROBLEM</a:t>
            </a:r>
          </a:p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2800" b="1" dirty="0" smtClean="0">
                <a:latin typeface="Calibri Light" charset="0"/>
                <a:ea typeface="Calibri Light" charset="0"/>
                <a:cs typeface="Calibri Light" charset="0"/>
              </a:rPr>
              <a:t>Students</a:t>
            </a:r>
          </a:p>
          <a:p>
            <a:pPr marL="339757" indent="-339757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  <a:tabLst>
                <a:tab pos="1028801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Which module to take?  </a:t>
            </a:r>
          </a:p>
          <a:p>
            <a:pPr marL="339757" indent="-339757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  <a:tabLst>
                <a:tab pos="1028801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What do students think of the modules?   </a:t>
            </a:r>
            <a:endParaRPr lang="en-US" sz="28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2800" b="1" dirty="0" smtClean="0">
                <a:latin typeface="Calibri Light" charset="0"/>
                <a:ea typeface="Calibri Light" charset="0"/>
                <a:cs typeface="Calibri Light" charset="0"/>
              </a:rPr>
              <a:t>Recruiters</a:t>
            </a:r>
            <a:endParaRPr lang="en-US" sz="2800" b="1" dirty="0">
              <a:latin typeface="Calibri Light" charset="0"/>
              <a:ea typeface="Calibri Light" charset="0"/>
              <a:cs typeface="Calibri Light" charset="0"/>
            </a:endParaRPr>
          </a:p>
          <a:p>
            <a:pPr marL="339757" indent="-339757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  <a:tabLst>
                <a:tab pos="1028801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Where to find the right students?</a:t>
            </a:r>
            <a:endParaRPr lang="en-US" sz="28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339757" indent="-339757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  <a:tabLst>
                <a:tab pos="1028801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Who is the right students to hire?   </a:t>
            </a:r>
            <a:endParaRPr lang="en-US" sz="28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339757" indent="-339757" eaLnBrk="1" hangingPunct="1">
              <a:lnSpc>
                <a:spcPct val="115000"/>
              </a:lnSpc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endParaRPr lang="en-US" sz="28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5" name="Text Box 473"/>
          <p:cNvSpPr txBox="1">
            <a:spLocks noChangeArrowheads="1"/>
          </p:cNvSpPr>
          <p:nvPr/>
        </p:nvSpPr>
        <p:spPr bwMode="auto">
          <a:xfrm>
            <a:off x="1752601" y="29864957"/>
            <a:ext cx="10283826" cy="62856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138247" rIns="0" bIns="138247"/>
          <a:lstStyle>
            <a:lvl1pPr marL="1027113" indent="-1027113"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4500" b="1" dirty="0" smtClean="0">
                <a:latin typeface="Calibri Light" charset="0"/>
                <a:ea typeface="Calibri Light" charset="0"/>
                <a:cs typeface="Calibri Light" charset="0"/>
              </a:rPr>
              <a:t>THE SOLUTION</a:t>
            </a:r>
          </a:p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2800" b="1" dirty="0" smtClean="0">
                <a:latin typeface="Calibri Light" charset="0"/>
                <a:ea typeface="Calibri Light" charset="0"/>
                <a:cs typeface="Calibri Light" charset="0"/>
              </a:rPr>
              <a:t>    Students</a:t>
            </a:r>
          </a:p>
          <a:p>
            <a:pPr marL="277813" indent="-277813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" charset="2"/>
              <a:buChar char="Ø"/>
              <a:tabLst>
                <a:tab pos="1028700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Rate modules.</a:t>
            </a:r>
          </a:p>
          <a:p>
            <a:pPr marL="277813" indent="-277813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" charset="2"/>
              <a:buChar char="Ø"/>
              <a:tabLst>
                <a:tab pos="1028700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Give feedback about modules. </a:t>
            </a:r>
          </a:p>
          <a:p>
            <a:pPr marL="277813" indent="-277813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" charset="2"/>
              <a:buChar char="Ø"/>
              <a:tabLst>
                <a:tab pos="1028700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Share notes with other students.</a:t>
            </a:r>
          </a:p>
          <a:p>
            <a:pPr marL="277813" indent="-277813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" charset="2"/>
              <a:buChar char="Ø"/>
              <a:tabLst>
                <a:tab pos="1028700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Choose the right modules.</a:t>
            </a:r>
            <a:r>
              <a:rPr lang="en-US" sz="2800" dirty="0">
                <a:latin typeface="Calibri Light" charset="0"/>
                <a:ea typeface="Calibri Light" charset="0"/>
                <a:cs typeface="Calibri Light" charset="0"/>
              </a:rPr>
              <a:t/>
            </a:r>
            <a:br>
              <a:rPr lang="en-US" sz="2800" dirty="0">
                <a:latin typeface="Calibri Light" charset="0"/>
                <a:ea typeface="Calibri Light" charset="0"/>
                <a:cs typeface="Calibri Light" charset="0"/>
              </a:rPr>
            </a:br>
            <a:r>
              <a:rPr lang="en-US" sz="2800" b="1" dirty="0" smtClean="0">
                <a:latin typeface="Calibri Light" charset="0"/>
                <a:ea typeface="Calibri Light" charset="0"/>
                <a:cs typeface="Calibri Light" charset="0"/>
              </a:rPr>
              <a:t>Recruiters</a:t>
            </a:r>
            <a:endParaRPr lang="en-US" sz="2800" b="1" dirty="0">
              <a:latin typeface="Calibri Light" charset="0"/>
              <a:ea typeface="Calibri Light" charset="0"/>
              <a:cs typeface="Calibri Light" charset="0"/>
            </a:endParaRPr>
          </a:p>
          <a:p>
            <a:pPr marL="277813" indent="-277813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" charset="2"/>
              <a:buChar char="Ø"/>
              <a:tabLst>
                <a:tab pos="1028700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Find students with the right skills.</a:t>
            </a:r>
            <a:endParaRPr lang="en-US" sz="28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277813" indent="-277813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" charset="2"/>
              <a:buChar char="Ø"/>
              <a:tabLst>
                <a:tab pos="1028700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Decide which students to hire.</a:t>
            </a:r>
            <a:endParaRPr lang="en-US" sz="2800" dirty="0">
              <a:latin typeface="Calibri Light" charset="0"/>
              <a:ea typeface="Calibri Light" charset="0"/>
              <a:cs typeface="Calibri Light" charset="0"/>
            </a:endParaRPr>
          </a:p>
          <a:p>
            <a:pPr marL="339757" indent="-339757" eaLnBrk="1" hangingPunct="1">
              <a:lnSpc>
                <a:spcPct val="115000"/>
              </a:lnSpc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endParaRPr lang="en-US" sz="28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6" name="Text Box 473"/>
          <p:cNvSpPr txBox="1">
            <a:spLocks noChangeArrowheads="1"/>
          </p:cNvSpPr>
          <p:nvPr/>
        </p:nvSpPr>
        <p:spPr bwMode="auto">
          <a:xfrm>
            <a:off x="5873008" y="25776832"/>
            <a:ext cx="6889479" cy="3492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138247" rIns="0" bIns="138247"/>
          <a:lstStyle>
            <a:lvl1pPr marL="1027113" indent="-1027113"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defTabSz="6288088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defTabSz="62880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4500" b="1" dirty="0" smtClean="0">
                <a:latin typeface="Calibri Light" charset="0"/>
                <a:ea typeface="Calibri Light" charset="0"/>
                <a:cs typeface="Calibri Light" charset="0"/>
              </a:rPr>
              <a:t>THE IDEAS</a:t>
            </a:r>
          </a:p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2800" b="1" dirty="0" smtClean="0">
                <a:latin typeface="Calibri Light" charset="0"/>
                <a:ea typeface="Calibri Light" charset="0"/>
                <a:cs typeface="Calibri Light" charset="0"/>
              </a:rPr>
              <a:t>IMDB</a:t>
            </a:r>
          </a:p>
          <a:p>
            <a:pPr marL="339757" indent="-339757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  <a:tabLst>
                <a:tab pos="1028801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Decide which movie to watch.</a:t>
            </a:r>
          </a:p>
          <a:p>
            <a:pPr marL="339757" indent="-339757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  <a:tabLst>
                <a:tab pos="1028801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Check the ratings of movies.</a:t>
            </a:r>
          </a:p>
          <a:p>
            <a:pPr marL="339757" indent="-339757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  <a:tabLst>
                <a:tab pos="1028801" algn="l"/>
              </a:tabLst>
            </a:pPr>
            <a:r>
              <a:rPr lang="en-US" sz="2800" dirty="0" smtClean="0">
                <a:latin typeface="Calibri Light" charset="0"/>
                <a:ea typeface="Calibri Light" charset="0"/>
                <a:cs typeface="Calibri Light" charset="0"/>
              </a:rPr>
              <a:t>Check what other people think of the movies?   </a:t>
            </a:r>
          </a:p>
          <a:p>
            <a:pPr marL="339757" indent="-339757" eaLnBrk="1" hangingPunct="1">
              <a:lnSpc>
                <a:spcPct val="115000"/>
              </a:lnSpc>
              <a:spcAft>
                <a:spcPct val="10000"/>
              </a:spcAft>
              <a:buClr>
                <a:schemeClr val="tx1"/>
              </a:buClr>
              <a:buSzPct val="115000"/>
              <a:buFont typeface="Wingdings 3" pitchFamily="18" charset="2"/>
              <a:buChar char=""/>
              <a:tabLst>
                <a:tab pos="1028801" algn="l"/>
              </a:tabLst>
            </a:pPr>
            <a:endParaRPr lang="en-US" sz="28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82651" y="20416106"/>
            <a:ext cx="4640646" cy="464064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1611" y="25670782"/>
            <a:ext cx="4039361" cy="403936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43687" y="30147339"/>
            <a:ext cx="6337300" cy="5715000"/>
          </a:xfrm>
          <a:prstGeom prst="rect">
            <a:avLst/>
          </a:prstGeom>
        </p:spPr>
      </p:pic>
      <p:sp>
        <p:nvSpPr>
          <p:cNvPr id="47" name="Rectangle 86"/>
          <p:cNvSpPr>
            <a:spLocks noChangeArrowheads="1"/>
          </p:cNvSpPr>
          <p:nvPr/>
        </p:nvSpPr>
        <p:spPr bwMode="auto">
          <a:xfrm>
            <a:off x="14557377" y="8299451"/>
            <a:ext cx="10283826" cy="1148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39757" indent="-339757" algn="ctr" eaLnBrk="1" hangingPunct="1">
              <a:spcBef>
                <a:spcPct val="0"/>
              </a:spcBef>
              <a:spcAft>
                <a:spcPct val="65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8000" dirty="0" smtClean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TECHNOLOGY</a:t>
            </a:r>
            <a:endParaRPr lang="en-US" sz="8000" dirty="0">
              <a:solidFill>
                <a:schemeClr val="accent1">
                  <a:lumMod val="25000"/>
                </a:schemeClr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marL="339757" indent="-339757" eaLnBrk="1" hangingPunct="1">
              <a:lnSpc>
                <a:spcPct val="115000"/>
              </a:lnSpc>
              <a:buClr>
                <a:schemeClr val="tx1"/>
              </a:buClr>
              <a:buNone/>
              <a:tabLst>
                <a:tab pos="1028801" algn="l"/>
              </a:tabLst>
            </a:pPr>
            <a:endParaRPr lang="en-US" sz="24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248639" y="20809659"/>
            <a:ext cx="4241247" cy="141153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843265" y="28188074"/>
            <a:ext cx="4048643" cy="142503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09779" y="11224186"/>
            <a:ext cx="3750445" cy="1303281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965980" y="30426928"/>
            <a:ext cx="3680940" cy="961646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65152" y="19260614"/>
            <a:ext cx="4178889" cy="1124121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34296" y="13204732"/>
            <a:ext cx="4168992" cy="1110645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0177029" y="22171139"/>
            <a:ext cx="4432475" cy="1388486"/>
          </a:xfrm>
          <a:prstGeom prst="rect">
            <a:avLst/>
          </a:prstGeom>
        </p:spPr>
      </p:pic>
      <p:sp>
        <p:nvSpPr>
          <p:cNvPr id="59" name="Rectangle 58"/>
          <p:cNvSpPr/>
          <p:nvPr/>
        </p:nvSpPr>
        <p:spPr>
          <a:xfrm>
            <a:off x="14621687" y="9855513"/>
            <a:ext cx="385272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6000" dirty="0">
                <a:latin typeface="Calibri Light" charset="0"/>
                <a:ea typeface="Calibri Light" charset="0"/>
                <a:cs typeface="Calibri Light" charset="0"/>
              </a:rPr>
              <a:t>FRONT-END</a:t>
            </a:r>
          </a:p>
        </p:txBody>
      </p:sp>
      <p:sp>
        <p:nvSpPr>
          <p:cNvPr id="60" name="Rectangle 59"/>
          <p:cNvSpPr/>
          <p:nvPr/>
        </p:nvSpPr>
        <p:spPr>
          <a:xfrm>
            <a:off x="14408500" y="26358591"/>
            <a:ext cx="926381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6000" dirty="0" smtClean="0">
                <a:latin typeface="Calibri Light" charset="0"/>
                <a:ea typeface="Calibri Light" charset="0"/>
                <a:cs typeface="Calibri Light" charset="0"/>
              </a:rPr>
              <a:t>HOSTING &amp; COLLABORATION</a:t>
            </a:r>
            <a:endParaRPr lang="en-US" sz="6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4458362" y="17778846"/>
            <a:ext cx="341414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39757" indent="-339757" eaLnBrk="1" hangingPunct="1">
              <a:spcBef>
                <a:spcPct val="25000"/>
              </a:spcBef>
              <a:spcAft>
                <a:spcPct val="50000"/>
              </a:spcAft>
              <a:buClr>
                <a:schemeClr val="tx1"/>
              </a:buClr>
              <a:buNone/>
              <a:tabLst>
                <a:tab pos="1028801" algn="l"/>
              </a:tabLst>
            </a:pPr>
            <a:r>
              <a:rPr lang="en-US" sz="6000" dirty="0" smtClean="0">
                <a:latin typeface="Calibri Light" charset="0"/>
                <a:ea typeface="Calibri Light" charset="0"/>
                <a:cs typeface="Calibri Light" charset="0"/>
              </a:rPr>
              <a:t>BACK-END</a:t>
            </a:r>
            <a:endParaRPr lang="en-US" sz="60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9969519" y="11349281"/>
            <a:ext cx="6075363" cy="314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Wingdings" charset="2"/>
              <a:buChar char="Ø"/>
            </a:pP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> cross-platform framework for mobile applications</a:t>
            </a:r>
            <a:b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</a:b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/>
            </a:r>
            <a:b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</a:br>
            <a:endParaRPr lang="en-GB" sz="32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457200" indent="-457200">
              <a:buClr>
                <a:schemeClr val="tx1"/>
              </a:buClr>
              <a:buFont typeface="Wingdings" charset="2"/>
              <a:buChar char="Ø"/>
            </a:pPr>
            <a:r>
              <a:rPr lang="en-GB" sz="32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>front-end framework developed by Google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4465852" y="19219433"/>
            <a:ext cx="6075363" cy="4327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Wingdings" charset="2"/>
              <a:buChar char="Ø"/>
            </a:pP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> allows running JavaScript on server side, huge community </a:t>
            </a:r>
            <a:b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</a:b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>and resources available</a:t>
            </a:r>
            <a:b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</a:br>
            <a:endParaRPr lang="en-GB" sz="32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457200" indent="-457200">
              <a:buClr>
                <a:schemeClr val="tx1"/>
              </a:buClr>
              <a:buFont typeface="Wingdings" charset="2"/>
              <a:buChar char="Ø"/>
            </a:pP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> schema-less NoSQL database</a:t>
            </a:r>
            <a:b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</a:br>
            <a:endParaRPr lang="en-GB" sz="32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457200" indent="-457200">
              <a:buClr>
                <a:schemeClr val="tx1"/>
              </a:buClr>
              <a:buFont typeface="Wingdings" charset="2"/>
              <a:buChar char="Ø"/>
            </a:pPr>
            <a:r>
              <a:rPr lang="en-GB" sz="32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>RESTful API for data exchange between app and server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9613455" y="28346176"/>
            <a:ext cx="6075363" cy="324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tx1"/>
              </a:buClr>
              <a:buFont typeface="Wingdings" charset="2"/>
              <a:buChar char="Ø"/>
            </a:pP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> platform as a service provider</a:t>
            </a:r>
          </a:p>
          <a:p>
            <a:pPr marL="457200" indent="-457200">
              <a:buClr>
                <a:schemeClr val="tx1"/>
              </a:buClr>
              <a:buFont typeface="Wingdings" charset="2"/>
              <a:buChar char="Ø"/>
            </a:pPr>
            <a:r>
              <a:rPr lang="en-GB" sz="32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>continuous integration, scalability and security</a:t>
            </a:r>
            <a:b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</a:br>
            <a:endParaRPr lang="en-GB" sz="3200" dirty="0" smtClean="0">
              <a:latin typeface="Calibri Light" charset="0"/>
              <a:ea typeface="Calibri Light" charset="0"/>
              <a:cs typeface="Calibri Light" charset="0"/>
            </a:endParaRPr>
          </a:p>
          <a:p>
            <a:pPr marL="457200" indent="-457200">
              <a:buClr>
                <a:schemeClr val="tx1"/>
              </a:buClr>
              <a:buFont typeface="Wingdings" charset="2"/>
              <a:buChar char="Ø"/>
            </a:pPr>
            <a:r>
              <a:rPr lang="en-GB" sz="320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GB" sz="3200" dirty="0" smtClean="0">
                <a:latin typeface="Calibri Light" charset="0"/>
                <a:ea typeface="Calibri Light" charset="0"/>
                <a:cs typeface="Calibri Light" charset="0"/>
              </a:rPr>
              <a:t>version control system and collaboration tools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0045753" y="11480031"/>
            <a:ext cx="3452301" cy="687997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5020547" y="11500275"/>
            <a:ext cx="3442142" cy="685973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5006293" y="18792911"/>
            <a:ext cx="3614992" cy="72042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0009345" y="18792913"/>
            <a:ext cx="3614992" cy="7204198"/>
          </a:xfrm>
          <a:prstGeom prst="rect">
            <a:avLst/>
          </a:prstGeom>
        </p:spPr>
      </p:pic>
      <p:sp>
        <p:nvSpPr>
          <p:cNvPr id="75" name="Rectangle 3"/>
          <p:cNvSpPr txBox="1">
            <a:spLocks noChangeArrowheads="1"/>
          </p:cNvSpPr>
          <p:nvPr/>
        </p:nvSpPr>
        <p:spPr bwMode="auto">
          <a:xfrm>
            <a:off x="39405405" y="26828942"/>
            <a:ext cx="10283826" cy="10785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9" tIns="45720" rIns="91439" bIns="45720" numCol="1" anchor="t" anchorCtr="0" compatLnSpc="1">
            <a:prstTxWarp prst="textNoShape">
              <a:avLst/>
            </a:prstTxWarp>
          </a:bodyPr>
          <a:lstStyle>
            <a:lvl1pPr marL="339757" indent="-339757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9847" indent="-28736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700">
                <a:solidFill>
                  <a:schemeClr val="tx1"/>
                </a:solidFill>
                <a:latin typeface="+mn-lt"/>
              </a:defRPr>
            </a:lvl2pPr>
            <a:lvl3pPr marL="1141524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199">
                <a:solidFill>
                  <a:schemeClr val="tx1"/>
                </a:solidFill>
                <a:latin typeface="+mn-lt"/>
              </a:defRPr>
            </a:lvl3pPr>
            <a:lvl4pPr marL="1601943" indent="-234972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199">
                <a:solidFill>
                  <a:schemeClr val="tx1"/>
                </a:solidFill>
                <a:latin typeface="+mn-lt"/>
              </a:defRPr>
            </a:lvl4pPr>
            <a:lvl5pPr marL="2056013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5pPr>
            <a:lvl6pPr marL="2513258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6pPr>
            <a:lvl7pPr marL="2970502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7pPr>
            <a:lvl8pPr marL="3427748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8pPr>
            <a:lvl9pPr marL="3884991" indent="-22703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99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65000"/>
              </a:spcAft>
              <a:buClr>
                <a:schemeClr val="tx1"/>
              </a:buClr>
              <a:buFontTx/>
              <a:buNone/>
            </a:pPr>
            <a:r>
              <a:rPr lang="en-US" sz="8000" kern="0" dirty="0" smtClean="0">
                <a:solidFill>
                  <a:schemeClr val="accent1">
                    <a:lumMod val="2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CONCLUSIONS</a:t>
            </a:r>
            <a:endParaRPr lang="en-US" sz="3600" b="1" kern="0" dirty="0">
              <a:latin typeface="Calibri Light" charset="0"/>
              <a:ea typeface="Calibri Light" charset="0"/>
              <a:cs typeface="Calibri Light" charset="0"/>
            </a:endParaRPr>
          </a:p>
          <a:p>
            <a:pPr>
              <a:spcBef>
                <a:spcPct val="0"/>
              </a:spcBef>
              <a:spcAft>
                <a:spcPct val="65000"/>
              </a:spcAft>
              <a:buClr>
                <a:schemeClr val="tx1"/>
              </a:buClr>
              <a:buFont typeface="Wingdings" charset="2"/>
              <a:buChar char="Ø"/>
            </a:pPr>
            <a:r>
              <a:rPr lang="en-US" sz="3600" kern="0" dirty="0"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3600" kern="0" dirty="0" smtClean="0">
                <a:latin typeface="Calibri Light" charset="0"/>
                <a:ea typeface="Calibri Light" charset="0"/>
                <a:cs typeface="Calibri Light" charset="0"/>
              </a:rPr>
              <a:t>Identification of the problem and suggestion of a unique solution</a:t>
            </a:r>
          </a:p>
          <a:p>
            <a:pPr>
              <a:spcBef>
                <a:spcPct val="0"/>
              </a:spcBef>
              <a:spcAft>
                <a:spcPct val="65000"/>
              </a:spcAft>
              <a:buClr>
                <a:schemeClr val="tx1"/>
              </a:buClr>
              <a:buFont typeface="Wingdings" charset="2"/>
              <a:buChar char="Ø"/>
            </a:pPr>
            <a:r>
              <a:rPr lang="en-US" sz="3600" kern="0" dirty="0" smtClean="0">
                <a:latin typeface="Calibri Light" charset="0"/>
                <a:ea typeface="Calibri Light" charset="0"/>
                <a:cs typeface="Calibri Light" charset="0"/>
              </a:rPr>
              <a:t>Usage of up-to-date technologies to turn the solution into reality</a:t>
            </a:r>
          </a:p>
          <a:p>
            <a:pPr>
              <a:spcBef>
                <a:spcPct val="0"/>
              </a:spcBef>
              <a:spcAft>
                <a:spcPct val="65000"/>
              </a:spcAft>
              <a:buClr>
                <a:schemeClr val="tx1"/>
              </a:buClr>
              <a:buFont typeface="Wingdings" charset="2"/>
              <a:buChar char="Ø"/>
            </a:pPr>
            <a:r>
              <a:rPr lang="en-US" sz="3600" kern="0" dirty="0" smtClean="0">
                <a:latin typeface="Calibri Light" charset="0"/>
                <a:ea typeface="Calibri Light" charset="0"/>
                <a:cs typeface="Calibri Light" charset="0"/>
              </a:rPr>
              <a:t>Usage of multiple datasets in a modern product that works cross-platform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2258003" y="15533177"/>
            <a:ext cx="5080000" cy="1727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91326" y="9491862"/>
            <a:ext cx="4921556" cy="1661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dical poster with graphics">
  <a:themeElements>
    <a:clrScheme name="medical poster with graphics_post design_082605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edical Poster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274430" tIns="138248" rIns="274430" bIns="138248" numCol="1" anchor="t" anchorCtr="0" compatLnSpc="1">
        <a:prstTxWarp prst="textNoShape">
          <a:avLst/>
        </a:prstTxWarp>
      </a:bodyPr>
      <a:lstStyle>
        <a:defPPr marL="1027113" marR="0" indent="-1027113" algn="l" defTabSz="6288088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99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274430" tIns="138248" rIns="274430" bIns="138248" numCol="1" anchor="t" anchorCtr="0" compatLnSpc="1">
        <a:prstTxWarp prst="textNoShape">
          <a:avLst/>
        </a:prstTxWarp>
      </a:bodyPr>
      <a:lstStyle>
        <a:defPPr marL="1027113" marR="0" indent="-1027113" algn="l" defTabSz="6288088" rtl="0" eaLnBrk="0" fontAlgn="base" latinLnBrk="0" hangingPunct="0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99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edical poster with graphics_post design_082605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dical poster with graphics_post design_082605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dical poster with graphics_post design_082605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dical poster with graphics_post design_082605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dical poster with graphics_post design_082605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dical poster with graphics_post design_082605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dical poster with graphics_post design_082605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dical poster with graphics_post design_082605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dical poster with graphics_post design_082605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dical poster with graphics_post design_082605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dical poster with graphics_post design_082605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dical poster with graphics_post design_082605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310CDEE-6E89-4FD2-9D39-B5EF7D79FE9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Medical poster with graphics</Template>
  <TotalTime>452</TotalTime>
  <Words>370</Words>
  <Application>Microsoft Macintosh PowerPoint</Application>
  <PresentationFormat>Custom</PresentationFormat>
  <Paragraphs>90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 Light</vt:lpstr>
      <vt:lpstr>Times New Roman</vt:lpstr>
      <vt:lpstr>Wingdings</vt:lpstr>
      <vt:lpstr>Wingdings 3</vt:lpstr>
      <vt:lpstr>Arial</vt:lpstr>
      <vt:lpstr>Medical poster with graphics</vt:lpstr>
      <vt:lpstr>Atomic Modules – Group 8</vt:lpstr>
    </vt:vector>
  </TitlesOfParts>
  <Company>University Of Southampton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 – Group Number</dc:title>
  <dc:creator>Chakaveh S.</dc:creator>
  <cp:keywords/>
  <cp:lastModifiedBy>novalic a. (an2n16)</cp:lastModifiedBy>
  <cp:revision>41</cp:revision>
  <cp:lastPrinted>2004-07-01T22:30:03Z</cp:lastPrinted>
  <dcterms:created xsi:type="dcterms:W3CDTF">2017-05-01T22:13:01Z</dcterms:created>
  <dcterms:modified xsi:type="dcterms:W3CDTF">2017-05-11T19:39:23Z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TC100214271033</vt:lpwstr>
  </property>
</Properties>
</file>

<file path=docProps/thumbnail.jpeg>
</file>